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de district, ou DHIS, a été lancé en Afrique du Sud en 1996, avant de devenir le système national d'information sur la gestion de la santé (HMIS)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DHIS2.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l'utilisation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